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6"/>
  </p:handoutMasterIdLst>
  <p:sldIdLst>
    <p:sldId id="257" r:id="rId5"/>
  </p:sldIdLst>
  <p:sldSz cx="42808525" cy="30279975"/>
  <p:notesSz cx="9944100" cy="6805613"/>
  <p:defaultTextStyle>
    <a:defPPr>
      <a:defRPr lang="fi-FI"/>
    </a:defPPr>
    <a:lvl1pPr marL="0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179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356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535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714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0891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070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247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426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1348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3">
          <p15:clr>
            <a:srgbClr val="A4A3A4"/>
          </p15:clr>
        </p15:guide>
        <p15:guide id="2" pos="31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116"/>
    <a:srgbClr val="3A75C4"/>
    <a:srgbClr val="00BD9D"/>
    <a:srgbClr val="009E60"/>
    <a:srgbClr val="5BBF21"/>
    <a:srgbClr val="8C8C8C"/>
    <a:srgbClr val="FCA3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30" d="100"/>
          <a:sy n="30" d="100"/>
        </p:scale>
        <p:origin x="-1532" y="-836"/>
      </p:cViewPr>
      <p:guideLst>
        <p:guide orient="horz" pos="9537"/>
        <p:guide pos="13483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35" d="100"/>
          <a:sy n="135" d="100"/>
        </p:scale>
        <p:origin x="-504" y="-96"/>
      </p:cViewPr>
      <p:guideLst>
        <p:guide orient="horz" pos="2143"/>
        <p:guide pos="3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dirty="0"/>
              <a:t>Tulokset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3.3920530601349495E-2"/>
          <c:y val="0.11165895836991638"/>
          <c:w val="0.94861220647634303"/>
          <c:h val="0.734970581724449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Pisteet A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Taul1!$A$2:$A$5</c:f>
              <c:strCache>
                <c:ptCount val="4"/>
                <c:pt idx="0">
                  <c:v>Ryhmä 1</c:v>
                </c:pt>
                <c:pt idx="1">
                  <c:v>Ryhmä 2</c:v>
                </c:pt>
                <c:pt idx="2">
                  <c:v>Ryhmä 3</c:v>
                </c:pt>
                <c:pt idx="3">
                  <c:v>Ryhmä 4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D8-4505-8502-D991103282FB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Pisteet B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Taul1!$A$2:$A$5</c:f>
              <c:strCache>
                <c:ptCount val="4"/>
                <c:pt idx="0">
                  <c:v>Ryhmä 1</c:v>
                </c:pt>
                <c:pt idx="1">
                  <c:v>Ryhmä 2</c:v>
                </c:pt>
                <c:pt idx="2">
                  <c:v>Ryhmä 3</c:v>
                </c:pt>
                <c:pt idx="3">
                  <c:v>Ryhmä 4</c:v>
                </c:pt>
              </c:strCache>
            </c:strRef>
          </c:cat>
          <c:val>
            <c:numRef>
              <c:f>Taul1!$C$2:$C$5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D8-4505-8502-D991103282FB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Pisteet C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Taul1!$A$2:$A$5</c:f>
              <c:strCache>
                <c:ptCount val="4"/>
                <c:pt idx="0">
                  <c:v>Ryhmä 1</c:v>
                </c:pt>
                <c:pt idx="1">
                  <c:v>Ryhmä 2</c:v>
                </c:pt>
                <c:pt idx="2">
                  <c:v>Ryhmä 3</c:v>
                </c:pt>
                <c:pt idx="3">
                  <c:v>Ryhmä 4</c:v>
                </c:pt>
              </c:strCache>
            </c:strRef>
          </c:cat>
          <c:val>
            <c:numRef>
              <c:f>Taul1!$D$2:$D$5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D8-4505-8502-D991103282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09353647"/>
        <c:axId val="1082687567"/>
      </c:barChart>
      <c:catAx>
        <c:axId val="1309353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082687567"/>
        <c:crosses val="autoZero"/>
        <c:auto val="1"/>
        <c:lblAlgn val="ctr"/>
        <c:lblOffset val="100"/>
        <c:noMultiLvlLbl val="0"/>
      </c:catAx>
      <c:valAx>
        <c:axId val="1082687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309353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632450" y="0"/>
            <a:ext cx="431006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5C259-D4FD-4868-AC36-858AE9FD16D8}" type="datetimeFigureOut">
              <a:rPr lang="fi-FI" smtClean="0"/>
              <a:pPr/>
              <a:t>6.2.2024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46430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632450" y="6464300"/>
            <a:ext cx="431006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40189-A5F3-415E-9284-3C8A01546235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-Posteripoh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5346478" y="1170435"/>
            <a:ext cx="23114568" cy="3312368"/>
          </a:xfrm>
        </p:spPr>
        <p:txBody>
          <a:bodyPr/>
          <a:lstStyle>
            <a:lvl1pPr marL="611107">
              <a:lnSpc>
                <a:spcPts val="10610"/>
              </a:lnSpc>
              <a:defRPr sz="11300">
                <a:solidFill>
                  <a:srgbClr val="8C8C8C"/>
                </a:solidFill>
              </a:defRPr>
            </a:lvl1pPr>
          </a:lstStyle>
          <a:p>
            <a:r>
              <a:rPr lang="fi-FI" dirty="0"/>
              <a:t>OTSIKKO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281675"/>
            <a:ext cx="41852213" cy="23115896"/>
          </a:xfrm>
        </p:spPr>
        <p:txBody>
          <a:bodyPr numCol="4">
            <a:normAutofit/>
          </a:bodyPr>
          <a:lstStyle>
            <a:lvl1pPr>
              <a:lnSpc>
                <a:spcPct val="100000"/>
              </a:lnSpc>
              <a:defRPr sz="34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00000"/>
              </a:lnSpc>
              <a:defRPr sz="2800">
                <a:solidFill>
                  <a:schemeClr val="tx1"/>
                </a:solidFill>
                <a:latin typeface="+mn-lt"/>
              </a:defRPr>
            </a:lvl2pPr>
            <a:lvl3pPr>
              <a:lnSpc>
                <a:spcPct val="100000"/>
              </a:lnSpc>
              <a:defRPr sz="2800">
                <a:solidFill>
                  <a:schemeClr val="tx1"/>
                </a:solidFill>
                <a:latin typeface="+mn-lt"/>
              </a:defRPr>
            </a:lvl3pPr>
          </a:lstStyle>
          <a:p>
            <a:pPr lvl="0"/>
            <a:r>
              <a:rPr lang="fi-FI" dirty="0"/>
              <a:t>Leipätekstit kolmella palstalla, Leipätekstit kolmella palstalla, Leipätekstit kolmella palstalla, Leipätekstit kolmella palstalla.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1" hasCustomPrompt="1"/>
          </p:nvPr>
        </p:nvSpPr>
        <p:spPr>
          <a:xfrm>
            <a:off x="5418486" y="4194771"/>
            <a:ext cx="23186576" cy="1615145"/>
          </a:xfrm>
        </p:spPr>
        <p:txBody>
          <a:bodyPr numCol="1" anchor="b">
            <a:noAutofit/>
          </a:bodyPr>
          <a:lstStyle>
            <a:lvl1pPr algn="l">
              <a:lnSpc>
                <a:spcPct val="100000"/>
              </a:lnSpc>
              <a:defRPr sz="2800">
                <a:solidFill>
                  <a:schemeClr val="tx1"/>
                </a:solidFill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 dirty="0"/>
              <a:t>Tekijät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0" y="3281279"/>
            <a:ext cx="31127764" cy="2500330"/>
          </a:xfrm>
          <a:prstGeom prst="rect">
            <a:avLst/>
          </a:prstGeom>
        </p:spPr>
        <p:txBody>
          <a:bodyPr vert="horz" lIns="417635" tIns="208818" rIns="417635" bIns="0" rtlCol="0" anchor="b">
            <a:noAutofit/>
          </a:bodyPr>
          <a:lstStyle/>
          <a:p>
            <a:r>
              <a:rPr lang="fi-FI" dirty="0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" y="6281676"/>
            <a:ext cx="41995205" cy="21574276"/>
          </a:xfrm>
          <a:prstGeom prst="rect">
            <a:avLst/>
          </a:prstGeom>
        </p:spPr>
        <p:txBody>
          <a:bodyPr vert="horz" lIns="417635" tIns="208818" rIns="417635" bIns="208818" numCol="3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cxnSp>
        <p:nvCxnSpPr>
          <p:cNvPr id="15" name="Suora yhdysviiva 14"/>
          <p:cNvCxnSpPr/>
          <p:nvPr/>
        </p:nvCxnSpPr>
        <p:spPr>
          <a:xfrm rot="10800000">
            <a:off x="1528283" y="5924485"/>
            <a:ext cx="396089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Kuva 12" descr="HY__LP01_kayttF____V9___RGB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1"/>
            <a:ext cx="6279080" cy="592296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marL="611107" algn="l" defTabSz="4176356" rtl="0" eaLnBrk="1" latinLnBrk="0" hangingPunct="1">
        <a:lnSpc>
          <a:spcPts val="10610"/>
        </a:lnSpc>
        <a:spcBef>
          <a:spcPct val="0"/>
        </a:spcBef>
        <a:buNone/>
        <a:defRPr sz="10500" kern="1200" spc="-212">
          <a:solidFill>
            <a:srgbClr val="8C8C8C"/>
          </a:solidFill>
          <a:latin typeface="+mj-lt"/>
          <a:ea typeface="+mj-ea"/>
          <a:cs typeface="+mj-cs"/>
        </a:defRPr>
      </a:lvl1pPr>
    </p:titleStyle>
    <p:bodyStyle>
      <a:lvl1pPr marL="611107" indent="0" algn="l" defTabSz="4176356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3400" kern="1200" spc="0">
          <a:solidFill>
            <a:schemeClr val="tx1"/>
          </a:solidFill>
          <a:latin typeface="+mn-lt"/>
          <a:ea typeface="+mn-ea"/>
          <a:cs typeface="+mn-cs"/>
        </a:defRPr>
      </a:lvl1pPr>
      <a:lvl2pPr marL="611107" indent="0" algn="l" defTabSz="4176356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3400" kern="1200" spc="0">
          <a:solidFill>
            <a:schemeClr val="tx1"/>
          </a:solidFill>
          <a:latin typeface="+mn-lt"/>
          <a:ea typeface="+mn-ea"/>
          <a:cs typeface="+mn-cs"/>
        </a:defRPr>
      </a:lvl2pPr>
      <a:lvl3pPr marL="611107" indent="0" algn="l" defTabSz="4176356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3400" kern="1200" spc="0">
          <a:solidFill>
            <a:schemeClr val="tx1"/>
          </a:solidFill>
          <a:latin typeface="Gotham Narrow Book" pitchFamily="50" charset="0"/>
          <a:ea typeface="+mn-ea"/>
          <a:cs typeface="+mn-cs"/>
        </a:defRPr>
      </a:lvl3pPr>
      <a:lvl4pPr marL="611107" indent="0" algn="l" defTabSz="4176356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611107" indent="0" algn="l" defTabSz="4176356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980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59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336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515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79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56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35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714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91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70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247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426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8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8500" b="1" dirty="0">
                <a:solidFill>
                  <a:srgbClr val="FCD116"/>
                </a:solidFill>
              </a:rPr>
              <a:t>OTSIKKO KELTAISELLA </a:t>
            </a:r>
            <a:r>
              <a:rPr lang="en-GB" sz="8500" b="1" dirty="0"/>
              <a:t>OSA-ALUEET HARMAALLA</a:t>
            </a:r>
            <a:endParaRPr lang="fi-FI" sz="8500" dirty="0"/>
          </a:p>
        </p:txBody>
      </p:sp>
      <p:sp>
        <p:nvSpPr>
          <p:cNvPr id="11" name="Tekstin paikkamerkki 10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fi-FI" sz="6800" b="1" spc="-212" dirty="0">
                <a:solidFill>
                  <a:srgbClr val="FCD116"/>
                </a:solidFill>
                <a:latin typeface="+mj-lt"/>
              </a:rPr>
              <a:t>JOHDANTO</a:t>
            </a:r>
            <a:endParaRPr lang="fi-FI" sz="6800" spc="-212" dirty="0">
              <a:solidFill>
                <a:srgbClr val="FCD116"/>
              </a:solidFill>
              <a:latin typeface="+mj-lt"/>
            </a:endParaRPr>
          </a:p>
          <a:p>
            <a:r>
              <a:rPr lang="en-GB" b="1" dirty="0"/>
              <a:t>- </a:t>
            </a:r>
            <a:r>
              <a:rPr lang="en-GB" b="1" dirty="0" err="1"/>
              <a:t>Tähän</a:t>
            </a:r>
            <a:r>
              <a:rPr lang="en-GB" b="1" dirty="0"/>
              <a:t> </a:t>
            </a:r>
            <a:r>
              <a:rPr lang="en-GB" b="1" dirty="0" err="1"/>
              <a:t>johdanto</a:t>
            </a:r>
            <a:r>
              <a:rPr lang="en-GB" b="1" dirty="0"/>
              <a:t>, </a:t>
            </a:r>
            <a:r>
              <a:rPr lang="en-GB" b="1" dirty="0" err="1"/>
              <a:t>jossa</a:t>
            </a:r>
            <a:r>
              <a:rPr lang="en-GB" b="1" dirty="0"/>
              <a:t> </a:t>
            </a:r>
            <a:r>
              <a:rPr lang="en-GB" b="1" dirty="0" err="1"/>
              <a:t>esitellään</a:t>
            </a:r>
            <a:r>
              <a:rPr lang="en-GB" b="1" dirty="0"/>
              <a:t> </a:t>
            </a:r>
            <a:r>
              <a:rPr lang="en-GB" b="1" dirty="0" err="1"/>
              <a:t>nopeasti</a:t>
            </a:r>
            <a:r>
              <a:rPr lang="en-GB" b="1" dirty="0"/>
              <a:t> se </a:t>
            </a:r>
            <a:r>
              <a:rPr lang="en-GB" b="1" dirty="0" err="1"/>
              <a:t>mitä</a:t>
            </a:r>
            <a:r>
              <a:rPr lang="en-GB" b="1" dirty="0"/>
              <a:t> </a:t>
            </a:r>
            <a:r>
              <a:rPr lang="en-GB" b="1" dirty="0" err="1"/>
              <a:t>ollaan</a:t>
            </a:r>
            <a:r>
              <a:rPr lang="en-GB" b="1" dirty="0"/>
              <a:t> </a:t>
            </a:r>
            <a:r>
              <a:rPr lang="en-GB" b="1" dirty="0" err="1"/>
              <a:t>tehty</a:t>
            </a:r>
            <a:r>
              <a:rPr lang="en-GB" b="1" dirty="0"/>
              <a:t>.</a:t>
            </a:r>
          </a:p>
          <a:p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 </a:t>
            </a:r>
          </a:p>
          <a:p>
            <a:endParaRPr lang="fi-FI" dirty="0"/>
          </a:p>
          <a:p>
            <a:r>
              <a:rPr lang="fi-FI" sz="6800" b="1" spc="-212" dirty="0">
                <a:solidFill>
                  <a:srgbClr val="FCD116"/>
                </a:solidFill>
                <a:latin typeface="+mj-lt"/>
              </a:rPr>
              <a:t>MITATTAVAT OSA-ALUEET</a:t>
            </a:r>
            <a:endParaRPr lang="fi-FI" sz="6800" spc="-212" dirty="0">
              <a:solidFill>
                <a:srgbClr val="FCD116"/>
              </a:solidFill>
              <a:latin typeface="+mj-lt"/>
            </a:endParaRPr>
          </a:p>
          <a:p>
            <a:r>
              <a:rPr lang="en-GB" b="1" dirty="0"/>
              <a:t>- </a:t>
            </a:r>
            <a:r>
              <a:rPr lang="en-GB" b="1" dirty="0" err="1"/>
              <a:t>Esitellään</a:t>
            </a:r>
            <a:r>
              <a:rPr lang="en-GB" b="1" dirty="0"/>
              <a:t> </a:t>
            </a:r>
            <a:r>
              <a:rPr lang="en-GB" b="1" dirty="0" err="1"/>
              <a:t>lyhyesti</a:t>
            </a:r>
            <a:r>
              <a:rPr lang="en-GB" b="1" dirty="0"/>
              <a:t> </a:t>
            </a:r>
            <a:r>
              <a:rPr lang="en-GB" b="1" dirty="0" err="1"/>
              <a:t>mitattavat</a:t>
            </a:r>
            <a:r>
              <a:rPr lang="en-GB" b="1" dirty="0"/>
              <a:t> </a:t>
            </a:r>
            <a:r>
              <a:rPr lang="en-GB" b="1" dirty="0" err="1"/>
              <a:t>osa-alueet</a:t>
            </a:r>
            <a:r>
              <a:rPr lang="en-GB" b="1" dirty="0"/>
              <a:t> </a:t>
            </a:r>
            <a:r>
              <a:rPr lang="en-GB" b="1" dirty="0" err="1"/>
              <a:t>sekä</a:t>
            </a:r>
            <a:r>
              <a:rPr lang="en-GB" b="1" dirty="0"/>
              <a:t> </a:t>
            </a:r>
            <a:r>
              <a:rPr lang="en-GB" b="1" dirty="0" err="1"/>
              <a:t>oppiaineen</a:t>
            </a:r>
            <a:r>
              <a:rPr lang="en-GB" b="1" dirty="0"/>
              <a:t> </a:t>
            </a:r>
            <a:r>
              <a:rPr lang="en-GB" b="1" dirty="0" err="1"/>
              <a:t>aihealueet</a:t>
            </a:r>
            <a:r>
              <a:rPr lang="en-GB" b="1" dirty="0"/>
              <a:t>, </a:t>
            </a:r>
            <a:r>
              <a:rPr lang="en-GB" b="1" dirty="0" err="1"/>
              <a:t>johon</a:t>
            </a:r>
            <a:r>
              <a:rPr lang="en-GB" b="1" dirty="0"/>
              <a:t> </a:t>
            </a:r>
            <a:r>
              <a:rPr lang="en-GB" b="1" dirty="0" err="1"/>
              <a:t>kysymykset</a:t>
            </a:r>
            <a:r>
              <a:rPr lang="en-GB" b="1" dirty="0"/>
              <a:t> </a:t>
            </a:r>
            <a:r>
              <a:rPr lang="en-GB" b="1" dirty="0" err="1"/>
              <a:t>liittyvät</a:t>
            </a:r>
            <a:endParaRPr lang="en-GB" b="1" dirty="0"/>
          </a:p>
          <a:p>
            <a:r>
              <a:rPr lang="en-GB" dirty="0" err="1"/>
              <a:t>Trenzur</a:t>
            </a:r>
            <a:r>
              <a:rPr lang="en-GB" dirty="0"/>
              <a:t> sala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</a:t>
            </a:r>
          </a:p>
          <a:p>
            <a:r>
              <a:rPr lang="en-GB" dirty="0" err="1"/>
              <a:t>yop</a:t>
            </a:r>
            <a:r>
              <a:rPr lang="en-GB" dirty="0"/>
              <a:t>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sz="2800" dirty="0" err="1">
                <a:latin typeface="+mj-lt"/>
              </a:rPr>
              <a:t>Kuvalle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kannattaa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jättää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aina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hieman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tilaa</a:t>
            </a:r>
            <a:r>
              <a:rPr lang="en-GB" sz="2800" dirty="0">
                <a:latin typeface="+mj-lt"/>
              </a:rPr>
              <a:t> alle </a:t>
            </a:r>
            <a:r>
              <a:rPr lang="en-GB" sz="2800" dirty="0" err="1">
                <a:latin typeface="+mj-lt"/>
              </a:rPr>
              <a:t>sekä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ylle</a:t>
            </a:r>
            <a:r>
              <a:rPr lang="en-GB" sz="2800" dirty="0">
                <a:latin typeface="+mj-lt"/>
              </a:rPr>
              <a:t>.</a:t>
            </a:r>
          </a:p>
          <a:p>
            <a:r>
              <a:rPr lang="en-GB" dirty="0"/>
              <a:t>y op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.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</a:t>
            </a:r>
          </a:p>
          <a:p>
            <a:endParaRPr lang="fi-FI" dirty="0"/>
          </a:p>
          <a:p>
            <a:r>
              <a:rPr lang="fi-FI" sz="6800" b="1" spc="-212" dirty="0">
                <a:solidFill>
                  <a:srgbClr val="FCD116"/>
                </a:solidFill>
                <a:latin typeface="+mj-lt"/>
              </a:rPr>
              <a:t>MITTAUSTEHTÄVÄN KUVAUS</a:t>
            </a:r>
            <a:endParaRPr lang="fi-FI" sz="6800" spc="-212" dirty="0">
              <a:solidFill>
                <a:srgbClr val="FCD116"/>
              </a:solidFill>
              <a:latin typeface="+mj-lt"/>
            </a:endParaRPr>
          </a:p>
          <a:p>
            <a:r>
              <a:rPr lang="en-GB" dirty="0"/>
              <a:t>-</a:t>
            </a:r>
            <a:r>
              <a:rPr lang="en-GB" b="1" dirty="0"/>
              <a:t> </a:t>
            </a:r>
            <a:r>
              <a:rPr lang="en-GB" b="1" dirty="0" err="1"/>
              <a:t>Tehtävänanto</a:t>
            </a:r>
            <a:r>
              <a:rPr lang="en-GB" b="1" dirty="0"/>
              <a:t> </a:t>
            </a:r>
            <a:r>
              <a:rPr lang="en-GB" b="1" dirty="0" err="1"/>
              <a:t>ja</a:t>
            </a:r>
            <a:r>
              <a:rPr lang="en-GB" b="1" dirty="0"/>
              <a:t> </a:t>
            </a:r>
            <a:r>
              <a:rPr lang="en-GB" b="1" dirty="0" err="1"/>
              <a:t>kuvaus</a:t>
            </a:r>
            <a:r>
              <a:rPr lang="en-GB" b="1" dirty="0"/>
              <a:t> </a:t>
            </a:r>
            <a:r>
              <a:rPr lang="en-GB" b="1" dirty="0" err="1"/>
              <a:t>tehtävästä</a:t>
            </a:r>
            <a:endParaRPr lang="en-GB" dirty="0"/>
          </a:p>
          <a:p>
            <a:r>
              <a:rPr lang="en-GB" dirty="0"/>
              <a:t>Sala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 </a:t>
            </a:r>
            <a:r>
              <a:rPr lang="en-GB" dirty="0" err="1"/>
              <a:t>yop</a:t>
            </a:r>
            <a:r>
              <a:rPr lang="en-GB" dirty="0"/>
              <a:t>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sz="2800" dirty="0" err="1">
                <a:latin typeface="+mj-lt"/>
              </a:rPr>
              <a:t>Kuvalle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kannattaa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jättää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aina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hieman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tilaa</a:t>
            </a:r>
            <a:r>
              <a:rPr lang="en-GB" sz="2800" dirty="0">
                <a:latin typeface="+mj-lt"/>
              </a:rPr>
              <a:t> alle </a:t>
            </a:r>
            <a:r>
              <a:rPr lang="en-GB" sz="2800" dirty="0" err="1">
                <a:latin typeface="+mj-lt"/>
              </a:rPr>
              <a:t>sekä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ylle</a:t>
            </a:r>
            <a:r>
              <a:rPr lang="en-GB" sz="2800" dirty="0">
                <a:latin typeface="+mj-lt"/>
              </a:rPr>
              <a:t>. </a:t>
            </a:r>
          </a:p>
          <a:p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 </a:t>
            </a:r>
            <a:r>
              <a:rPr lang="en-GB" dirty="0" err="1"/>
              <a:t>yop</a:t>
            </a:r>
            <a:r>
              <a:rPr lang="en-GB" dirty="0"/>
              <a:t>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</a:t>
            </a:r>
          </a:p>
          <a:p>
            <a:r>
              <a:rPr lang="en-GB" dirty="0" err="1"/>
              <a:t>yop</a:t>
            </a:r>
            <a:r>
              <a:rPr lang="en-GB" dirty="0"/>
              <a:t>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</a:t>
            </a:r>
          </a:p>
          <a:p>
            <a:r>
              <a:rPr lang="en-GB" dirty="0" err="1"/>
              <a:t>yop</a:t>
            </a:r>
            <a:r>
              <a:rPr lang="en-GB" dirty="0"/>
              <a:t>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 </a:t>
            </a:r>
            <a:r>
              <a:rPr lang="en-GB" dirty="0" err="1"/>
              <a:t>yop</a:t>
            </a:r>
            <a:r>
              <a:rPr lang="en-GB" dirty="0"/>
              <a:t>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 </a:t>
            </a:r>
          </a:p>
          <a:p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</a:t>
            </a:r>
          </a:p>
          <a:p>
            <a:r>
              <a:rPr lang="en-GB" dirty="0"/>
              <a:t> </a:t>
            </a:r>
            <a:endParaRPr lang="fi-FI" dirty="0"/>
          </a:p>
          <a:p>
            <a:r>
              <a:rPr lang="fi-FI" sz="6800" b="1" spc="-212" dirty="0">
                <a:solidFill>
                  <a:srgbClr val="FCD116"/>
                </a:solidFill>
                <a:latin typeface="+mj-lt"/>
              </a:rPr>
              <a:t>MITEN ARVIOIDAAN</a:t>
            </a:r>
            <a:endParaRPr lang="fi-FI" sz="6800" spc="-212" dirty="0">
              <a:solidFill>
                <a:srgbClr val="FCD116"/>
              </a:solidFill>
              <a:latin typeface="+mj-lt"/>
            </a:endParaRPr>
          </a:p>
          <a:p>
            <a:r>
              <a:rPr lang="en-GB" dirty="0"/>
              <a:t>- </a:t>
            </a:r>
            <a:r>
              <a:rPr lang="en-GB" b="1" dirty="0" err="1"/>
              <a:t>Kuvaus</a:t>
            </a:r>
            <a:r>
              <a:rPr lang="en-GB" b="1" dirty="0"/>
              <a:t> </a:t>
            </a:r>
            <a:r>
              <a:rPr lang="en-GB" b="1" dirty="0" err="1"/>
              <a:t>siitä</a:t>
            </a:r>
            <a:r>
              <a:rPr lang="en-GB" b="1" dirty="0"/>
              <a:t> </a:t>
            </a:r>
            <a:r>
              <a:rPr lang="en-GB" b="1" dirty="0" err="1"/>
              <a:t>miten</a:t>
            </a:r>
            <a:r>
              <a:rPr lang="en-GB" b="1" dirty="0"/>
              <a:t> </a:t>
            </a:r>
            <a:r>
              <a:rPr lang="en-GB" b="1" dirty="0" err="1"/>
              <a:t>tehtävä</a:t>
            </a:r>
            <a:r>
              <a:rPr lang="en-GB" b="1" dirty="0"/>
              <a:t> </a:t>
            </a:r>
            <a:r>
              <a:rPr lang="en-GB" b="1" dirty="0" err="1"/>
              <a:t>arviodaan</a:t>
            </a:r>
            <a:r>
              <a:rPr lang="en-GB" b="1" dirty="0"/>
              <a:t> </a:t>
            </a:r>
            <a:r>
              <a:rPr lang="en-GB" b="1" dirty="0" err="1"/>
              <a:t>ja</a:t>
            </a:r>
            <a:r>
              <a:rPr lang="en-GB" b="1" dirty="0"/>
              <a:t> </a:t>
            </a:r>
            <a:r>
              <a:rPr lang="en-GB" b="1" dirty="0" err="1"/>
              <a:t>pisteytetään</a:t>
            </a:r>
            <a:endParaRPr lang="en-GB" dirty="0"/>
          </a:p>
          <a:p>
            <a:r>
              <a:rPr lang="en-GB" dirty="0"/>
              <a:t>Sala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 </a:t>
            </a:r>
            <a:r>
              <a:rPr lang="en-GB" dirty="0" err="1"/>
              <a:t>yop</a:t>
            </a:r>
            <a:r>
              <a:rPr lang="en-GB" dirty="0"/>
              <a:t>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</a:t>
            </a:r>
          </a:p>
          <a:p>
            <a:r>
              <a:rPr lang="fi-FI" dirty="0" err="1"/>
              <a:t>yop</a:t>
            </a:r>
            <a:r>
              <a:rPr lang="fi-FI" dirty="0"/>
              <a:t> </a:t>
            </a:r>
            <a:r>
              <a:rPr lang="fi-FI" dirty="0" err="1"/>
              <a:t>quiel</a:t>
            </a:r>
            <a:r>
              <a:rPr lang="fi-FI" dirty="0"/>
              <a:t> </a:t>
            </a:r>
            <a:r>
              <a:rPr lang="fi-FI" dirty="0" err="1"/>
              <a:t>geg</a:t>
            </a:r>
            <a:r>
              <a:rPr lang="fi-FI" dirty="0"/>
              <a:t> </a:t>
            </a:r>
            <a:r>
              <a:rPr lang="fi-FI" dirty="0" err="1"/>
              <a:t>ba</a:t>
            </a:r>
            <a:r>
              <a:rPr lang="fi-FI" dirty="0"/>
              <a:t> </a:t>
            </a:r>
            <a:r>
              <a:rPr lang="fi-FI" dirty="0" err="1"/>
              <a:t>solaly</a:t>
            </a:r>
            <a:r>
              <a:rPr lang="fi-FI" dirty="0"/>
              <a:t> </a:t>
            </a:r>
            <a:r>
              <a:rPr lang="fi-FI" dirty="0" err="1"/>
              <a:t>rasponsubla</a:t>
            </a:r>
            <a:r>
              <a:rPr lang="fi-FI" dirty="0"/>
              <a:t> </a:t>
            </a:r>
            <a:r>
              <a:rPr lang="fi-FI" dirty="0" err="1"/>
              <a:t>rof</a:t>
            </a:r>
            <a:r>
              <a:rPr lang="fi-FI" dirty="0"/>
              <a:t> </a:t>
            </a:r>
            <a:r>
              <a:rPr lang="fi-FI" dirty="0" err="1"/>
              <a:t>trenzur</a:t>
            </a:r>
            <a:r>
              <a:rPr lang="fi-FI" dirty="0"/>
              <a:t> </a:t>
            </a:r>
            <a:r>
              <a:rPr lang="fi-FI" dirty="0" err="1"/>
              <a:t>sala</a:t>
            </a:r>
            <a:r>
              <a:rPr lang="fi-FI" dirty="0"/>
              <a:t> </a:t>
            </a:r>
            <a:r>
              <a:rPr lang="fi-FI" dirty="0" err="1"/>
              <a:t>ent</a:t>
            </a:r>
            <a:r>
              <a:rPr lang="fi-FI" dirty="0"/>
              <a:t> </a:t>
            </a:r>
            <a:r>
              <a:rPr lang="fi-FI" dirty="0" err="1"/>
              <a:t>dusgrubuguon</a:t>
            </a:r>
            <a:r>
              <a:rPr lang="fi-FI" dirty="0"/>
              <a:t>. </a:t>
            </a:r>
            <a:r>
              <a:rPr lang="fi-FI" dirty="0" err="1"/>
              <a:t>Offoctivo</a:t>
            </a:r>
            <a:r>
              <a:rPr lang="fi-FI" dirty="0"/>
              <a:t> </a:t>
            </a:r>
            <a:r>
              <a:rPr lang="fi-FI" dirty="0" err="1"/>
              <a:t>immor</a:t>
            </a:r>
            <a:r>
              <a:rPr lang="fi-FI" dirty="0"/>
              <a:t> </a:t>
            </a:r>
            <a:r>
              <a:rPr lang="fi-FI" dirty="0" err="1"/>
              <a:t>iat</a:t>
            </a:r>
            <a:r>
              <a:rPr lang="fi-FI" dirty="0"/>
              <a:t> </a:t>
            </a:r>
            <a:r>
              <a:rPr lang="fi-FI" dirty="0" err="1"/>
              <a:t>oly</a:t>
            </a:r>
            <a:r>
              <a:rPr lang="fi-FI" dirty="0"/>
              <a:t>, </a:t>
            </a:r>
            <a:r>
              <a:rPr lang="fi-FI" dirty="0" err="1"/>
              <a:t>hawrgasi</a:t>
            </a:r>
            <a:r>
              <a:rPr lang="fi-FI" dirty="0"/>
              <a:t> </a:t>
            </a:r>
            <a:r>
              <a:rPr lang="fi-FI" dirty="0" err="1"/>
              <a:t>pwicos</a:t>
            </a:r>
            <a:r>
              <a:rPr lang="fi-FI" dirty="0"/>
              <a:t> </a:t>
            </a:r>
            <a:r>
              <a:rPr lang="fi-FI" dirty="0" err="1"/>
              <a:t>asi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. </a:t>
            </a:r>
            <a:r>
              <a:rPr lang="fi-FI" dirty="0" err="1"/>
              <a:t>Thas</a:t>
            </a:r>
            <a:r>
              <a:rPr lang="fi-FI" dirty="0"/>
              <a:t> </a:t>
            </a:r>
            <a:r>
              <a:rPr lang="fi-FI" dirty="0" err="1"/>
              <a:t>sirutciun</a:t>
            </a:r>
            <a:r>
              <a:rPr lang="fi-FI" dirty="0"/>
              <a:t> </a:t>
            </a:r>
            <a:r>
              <a:rPr lang="fi-FI" dirty="0" err="1"/>
              <a:t>applios</a:t>
            </a:r>
            <a:r>
              <a:rPr lang="fi-FI" dirty="0"/>
              <a:t> </a:t>
            </a:r>
            <a:r>
              <a:rPr lang="fi-FI" dirty="0" err="1"/>
              <a:t>tyu</a:t>
            </a:r>
            <a:r>
              <a:rPr lang="fi-FI" dirty="0"/>
              <a:t> </a:t>
            </a:r>
            <a:r>
              <a:rPr lang="fi-FI" dirty="0" err="1"/>
              <a:t>thuso</a:t>
            </a:r>
            <a:r>
              <a:rPr lang="fi-FI" dirty="0"/>
              <a:t> </a:t>
            </a:r>
            <a:r>
              <a:rPr lang="fi-FI" dirty="0" err="1"/>
              <a:t>itoms</a:t>
            </a:r>
            <a:r>
              <a:rPr lang="fi-FI" dirty="0"/>
              <a:t> </a:t>
            </a:r>
            <a:r>
              <a:rPr lang="fi-FI" dirty="0" err="1"/>
              <a:t>ghuso</a:t>
            </a:r>
            <a:r>
              <a:rPr lang="fi-FI" dirty="0"/>
              <a:t> </a:t>
            </a:r>
            <a:r>
              <a:rPr lang="fi-FI" dirty="0" err="1"/>
              <a:t>pwicos</a:t>
            </a:r>
            <a:r>
              <a:rPr lang="fi-FI" dirty="0"/>
              <a:t> </a:t>
            </a:r>
            <a:r>
              <a:rPr lang="fi-FI" dirty="0" err="1"/>
              <a:t>gosi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 in </a:t>
            </a:r>
            <a:r>
              <a:rPr lang="fi-FI" dirty="0" err="1"/>
              <a:t>mixent</a:t>
            </a:r>
            <a:r>
              <a:rPr lang="fi-FI" dirty="0"/>
              <a:t> </a:t>
            </a:r>
            <a:r>
              <a:rPr lang="fi-FI" dirty="0" err="1"/>
              <a:t>gosi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 </a:t>
            </a:r>
            <a:r>
              <a:rPr lang="fi-FI" dirty="0" err="1"/>
              <a:t>ic</a:t>
            </a:r>
            <a:r>
              <a:rPr lang="fi-FI" dirty="0"/>
              <a:t> </a:t>
            </a:r>
            <a:r>
              <a:rPr lang="fi-FI" dirty="0" err="1"/>
              <a:t>mixent</a:t>
            </a:r>
            <a:r>
              <a:rPr lang="fi-FI" dirty="0"/>
              <a:t> </a:t>
            </a:r>
            <a:r>
              <a:rPr lang="fi-FI" dirty="0" err="1"/>
              <a:t>ples</a:t>
            </a:r>
            <a:r>
              <a:rPr lang="fi-FI" dirty="0"/>
              <a:t> </a:t>
            </a:r>
            <a:r>
              <a:rPr lang="fi-FI" dirty="0" err="1"/>
              <a:t>cak</a:t>
            </a:r>
            <a:r>
              <a:rPr lang="fi-FI" dirty="0"/>
              <a:t> </a:t>
            </a:r>
            <a:r>
              <a:rPr lang="fi-FI" dirty="0" err="1"/>
              <a:t>ontisi</a:t>
            </a:r>
            <a:r>
              <a:rPr lang="fi-FI" dirty="0"/>
              <a:t> </a:t>
            </a:r>
            <a:r>
              <a:rPr lang="fi-FI" dirty="0" err="1"/>
              <a:t>sowios</a:t>
            </a:r>
            <a:r>
              <a:rPr lang="fi-FI" dirty="0"/>
              <a:t> </a:t>
            </a:r>
            <a:r>
              <a:rPr lang="fi-FI" dirty="0" err="1"/>
              <a:t>uf</a:t>
            </a:r>
            <a:r>
              <a:rPr lang="fi-FI" dirty="0"/>
              <a:t> </a:t>
            </a:r>
            <a:r>
              <a:rPr lang="fi-FI" dirty="0" err="1"/>
              <a:t>Zerm</a:t>
            </a:r>
            <a:r>
              <a:rPr lang="fi-FI" dirty="0"/>
              <a:t> </a:t>
            </a:r>
            <a:r>
              <a:rPr lang="fi-FI" dirty="0" err="1"/>
              <a:t>hawr</a:t>
            </a:r>
            <a:r>
              <a:rPr lang="fi-FI" dirty="0"/>
              <a:t> </a:t>
            </a:r>
            <a:r>
              <a:rPr lang="fi-FI" dirty="0" err="1"/>
              <a:t>rwivos</a:t>
            </a:r>
            <a:r>
              <a:rPr lang="fi-FI" dirty="0"/>
              <a:t>. </a:t>
            </a:r>
            <a:r>
              <a:rPr lang="fi-FI" dirty="0" err="1"/>
              <a:t>yop</a:t>
            </a:r>
            <a:r>
              <a:rPr lang="fi-FI" dirty="0"/>
              <a:t> </a:t>
            </a:r>
            <a:r>
              <a:rPr lang="fi-FI" dirty="0" err="1"/>
              <a:t>quiel</a:t>
            </a:r>
            <a:r>
              <a:rPr lang="fi-FI" dirty="0"/>
              <a:t> </a:t>
            </a:r>
            <a:r>
              <a:rPr lang="fi-FI" dirty="0" err="1"/>
              <a:t>geg</a:t>
            </a:r>
            <a:r>
              <a:rPr lang="fi-FI" dirty="0"/>
              <a:t> </a:t>
            </a:r>
            <a:r>
              <a:rPr lang="fi-FI" dirty="0" err="1"/>
              <a:t>ba</a:t>
            </a:r>
            <a:r>
              <a:rPr lang="fi-FI" dirty="0"/>
              <a:t> </a:t>
            </a:r>
            <a:r>
              <a:rPr lang="fi-FI" dirty="0" err="1"/>
              <a:t>solaly</a:t>
            </a:r>
            <a:r>
              <a:rPr lang="fi-FI" dirty="0"/>
              <a:t> </a:t>
            </a:r>
            <a:r>
              <a:rPr lang="fi-FI" dirty="0" err="1"/>
              <a:t>rasponsubla</a:t>
            </a:r>
            <a:r>
              <a:rPr lang="fi-FI" dirty="0"/>
              <a:t> </a:t>
            </a:r>
            <a:r>
              <a:rPr lang="fi-FI" dirty="0" err="1"/>
              <a:t>rof</a:t>
            </a:r>
            <a:r>
              <a:rPr lang="fi-FI" dirty="0"/>
              <a:t> </a:t>
            </a:r>
            <a:r>
              <a:rPr lang="fi-FI" dirty="0" err="1"/>
              <a:t>trenzur</a:t>
            </a:r>
            <a:r>
              <a:rPr lang="fi-FI" dirty="0"/>
              <a:t> </a:t>
            </a:r>
            <a:r>
              <a:rPr lang="fi-FI" dirty="0" err="1"/>
              <a:t>sala</a:t>
            </a:r>
            <a:r>
              <a:rPr lang="fi-FI" dirty="0"/>
              <a:t> </a:t>
            </a:r>
            <a:r>
              <a:rPr lang="fi-FI" dirty="0" err="1"/>
              <a:t>ent</a:t>
            </a:r>
            <a:r>
              <a:rPr lang="fi-FI" dirty="0"/>
              <a:t> </a:t>
            </a:r>
            <a:r>
              <a:rPr lang="fi-FI" dirty="0" err="1"/>
              <a:t>dusgrubuguon</a:t>
            </a:r>
            <a:r>
              <a:rPr lang="fi-FI" dirty="0"/>
              <a:t>. </a:t>
            </a:r>
            <a:r>
              <a:rPr lang="fi-FI" dirty="0" err="1"/>
              <a:t>Offoctivo</a:t>
            </a:r>
            <a:r>
              <a:rPr lang="fi-FI" dirty="0"/>
              <a:t> </a:t>
            </a:r>
            <a:r>
              <a:rPr lang="fi-FI" dirty="0" err="1"/>
              <a:t>immor</a:t>
            </a:r>
            <a:r>
              <a:rPr lang="fi-FI" dirty="0"/>
              <a:t> </a:t>
            </a:r>
            <a:r>
              <a:rPr lang="fi-FI" dirty="0" err="1"/>
              <a:t>iat</a:t>
            </a:r>
            <a:r>
              <a:rPr lang="fi-FI" dirty="0"/>
              <a:t> </a:t>
            </a:r>
            <a:r>
              <a:rPr lang="fi-FI" dirty="0" err="1"/>
              <a:t>oly</a:t>
            </a:r>
            <a:r>
              <a:rPr lang="fi-FI" dirty="0"/>
              <a:t>, </a:t>
            </a:r>
            <a:r>
              <a:rPr lang="fi-FI" dirty="0" err="1"/>
              <a:t>hawrgasi</a:t>
            </a:r>
            <a:r>
              <a:rPr lang="fi-FI" dirty="0"/>
              <a:t> </a:t>
            </a:r>
            <a:r>
              <a:rPr lang="fi-FI" dirty="0" err="1"/>
              <a:t>pwicos</a:t>
            </a:r>
            <a:r>
              <a:rPr lang="fi-FI" dirty="0"/>
              <a:t> </a:t>
            </a:r>
            <a:r>
              <a:rPr lang="fi-FI" dirty="0" err="1"/>
              <a:t>asi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. </a:t>
            </a:r>
            <a:r>
              <a:rPr lang="fi-FI" dirty="0" err="1"/>
              <a:t>Thas</a:t>
            </a:r>
            <a:r>
              <a:rPr lang="fi-FI" dirty="0"/>
              <a:t> </a:t>
            </a:r>
            <a:r>
              <a:rPr lang="fi-FI" dirty="0" err="1"/>
              <a:t>sirutciun</a:t>
            </a:r>
            <a:r>
              <a:rPr lang="fi-FI" dirty="0"/>
              <a:t> </a:t>
            </a:r>
            <a:r>
              <a:rPr lang="fi-FI" dirty="0" err="1"/>
              <a:t>applios</a:t>
            </a:r>
            <a:r>
              <a:rPr lang="fi-FI" dirty="0"/>
              <a:t> </a:t>
            </a:r>
            <a:r>
              <a:rPr lang="fi-FI" dirty="0" err="1"/>
              <a:t>tyu</a:t>
            </a:r>
            <a:r>
              <a:rPr lang="fi-FI" dirty="0"/>
              <a:t> </a:t>
            </a:r>
            <a:r>
              <a:rPr lang="fi-FI" dirty="0" err="1"/>
              <a:t>thuso</a:t>
            </a:r>
            <a:r>
              <a:rPr lang="fi-FI" dirty="0"/>
              <a:t> </a:t>
            </a:r>
            <a:r>
              <a:rPr lang="fi-FI" dirty="0" err="1"/>
              <a:t>itoms</a:t>
            </a:r>
            <a:r>
              <a:rPr lang="fi-FI" dirty="0"/>
              <a:t> </a:t>
            </a:r>
            <a:r>
              <a:rPr lang="fi-FI" dirty="0" err="1"/>
              <a:t>ghuso</a:t>
            </a:r>
            <a:r>
              <a:rPr lang="fi-FI" dirty="0"/>
              <a:t> </a:t>
            </a:r>
            <a:r>
              <a:rPr lang="fi-FI" dirty="0" err="1"/>
              <a:t>pwicos</a:t>
            </a:r>
            <a:r>
              <a:rPr lang="fi-FI" dirty="0"/>
              <a:t> </a:t>
            </a:r>
            <a:r>
              <a:rPr lang="fi-FI" dirty="0" err="1"/>
              <a:t>gosi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 in </a:t>
            </a:r>
            <a:r>
              <a:rPr lang="fi-FI" dirty="0" err="1"/>
              <a:t>mixent</a:t>
            </a:r>
            <a:r>
              <a:rPr lang="fi-FI" dirty="0"/>
              <a:t> </a:t>
            </a:r>
            <a:r>
              <a:rPr lang="fi-FI" dirty="0" err="1"/>
              <a:t>gosi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 </a:t>
            </a:r>
            <a:r>
              <a:rPr lang="fi-FI" dirty="0" err="1"/>
              <a:t>ic</a:t>
            </a:r>
            <a:r>
              <a:rPr lang="fi-FI" dirty="0"/>
              <a:t> </a:t>
            </a:r>
            <a:r>
              <a:rPr lang="fi-FI" dirty="0" err="1"/>
              <a:t>mixent</a:t>
            </a:r>
            <a:r>
              <a:rPr lang="fi-FI" dirty="0"/>
              <a:t> </a:t>
            </a:r>
            <a:r>
              <a:rPr lang="fi-FI" dirty="0" err="1"/>
              <a:t>ples</a:t>
            </a:r>
            <a:r>
              <a:rPr lang="fi-FI" dirty="0"/>
              <a:t> </a:t>
            </a:r>
            <a:r>
              <a:rPr lang="fi-FI" dirty="0" err="1"/>
              <a:t>cak</a:t>
            </a:r>
            <a:r>
              <a:rPr lang="fi-FI" dirty="0"/>
              <a:t> </a:t>
            </a:r>
            <a:r>
              <a:rPr lang="fi-FI" dirty="0" err="1"/>
              <a:t>ontisi</a:t>
            </a:r>
            <a:r>
              <a:rPr lang="fi-FI" dirty="0"/>
              <a:t> </a:t>
            </a:r>
            <a:r>
              <a:rPr lang="fi-FI" dirty="0" err="1"/>
              <a:t>sowios</a:t>
            </a:r>
            <a:r>
              <a:rPr lang="fi-FI" dirty="0"/>
              <a:t> </a:t>
            </a:r>
            <a:r>
              <a:rPr lang="fi-FI" dirty="0" err="1"/>
              <a:t>uf</a:t>
            </a:r>
            <a:r>
              <a:rPr lang="fi-FI" dirty="0"/>
              <a:t> </a:t>
            </a:r>
            <a:r>
              <a:rPr lang="fi-FI" dirty="0" err="1"/>
              <a:t>Zerm</a:t>
            </a:r>
            <a:r>
              <a:rPr lang="fi-FI" dirty="0"/>
              <a:t> </a:t>
            </a:r>
            <a:r>
              <a:rPr lang="fi-FI" dirty="0" err="1"/>
              <a:t>hawr</a:t>
            </a:r>
            <a:r>
              <a:rPr lang="fi-FI" dirty="0"/>
              <a:t> </a:t>
            </a:r>
            <a:r>
              <a:rPr lang="fi-FI" dirty="0" err="1"/>
              <a:t>rwivos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sz="6800" b="1" spc="-212" dirty="0">
                <a:solidFill>
                  <a:srgbClr val="FCD116"/>
                </a:solidFill>
                <a:latin typeface="+mj-lt"/>
              </a:rPr>
              <a:t>TULOKSET</a:t>
            </a:r>
            <a:endParaRPr lang="fi-FI" sz="6800" spc="-212" dirty="0">
              <a:solidFill>
                <a:srgbClr val="FCD116"/>
              </a:solidFill>
              <a:latin typeface="+mj-lt"/>
            </a:endParaRPr>
          </a:p>
          <a:p>
            <a:r>
              <a:rPr lang="fi-FI" dirty="0"/>
              <a:t>- </a:t>
            </a:r>
            <a:r>
              <a:rPr lang="fi-FI" b="1" dirty="0"/>
              <a:t>Miten hyvin muut vastasivat, voi esittää esimerkiksi pistekeskiarvot. </a:t>
            </a:r>
            <a:endParaRPr lang="fi-FI" dirty="0"/>
          </a:p>
          <a:p>
            <a:r>
              <a:rPr lang="fi-FI" dirty="0" err="1"/>
              <a:t>Trenzur</a:t>
            </a:r>
            <a:r>
              <a:rPr lang="fi-FI" dirty="0"/>
              <a:t> sala </a:t>
            </a:r>
            <a:r>
              <a:rPr lang="fi-FI" dirty="0" err="1"/>
              <a:t>ent</a:t>
            </a:r>
            <a:r>
              <a:rPr lang="fi-FI" dirty="0"/>
              <a:t> </a:t>
            </a:r>
            <a:r>
              <a:rPr lang="fi-FI" dirty="0" err="1"/>
              <a:t>dusgrubuguon</a:t>
            </a:r>
            <a:r>
              <a:rPr lang="fi-FI" dirty="0"/>
              <a:t>. </a:t>
            </a:r>
            <a:r>
              <a:rPr lang="fi-FI" dirty="0" err="1"/>
              <a:t>Offoctivo</a:t>
            </a:r>
            <a:r>
              <a:rPr lang="fi-FI" dirty="0"/>
              <a:t> </a:t>
            </a:r>
            <a:r>
              <a:rPr lang="fi-FI" dirty="0" err="1"/>
              <a:t>immor</a:t>
            </a:r>
            <a:r>
              <a:rPr lang="fi-FI" dirty="0"/>
              <a:t> </a:t>
            </a:r>
            <a:r>
              <a:rPr lang="fi-FI" dirty="0" err="1"/>
              <a:t>iat</a:t>
            </a:r>
            <a:r>
              <a:rPr lang="fi-FI" dirty="0"/>
              <a:t> </a:t>
            </a:r>
            <a:r>
              <a:rPr lang="fi-FI" dirty="0" err="1"/>
              <a:t>oly</a:t>
            </a:r>
            <a:r>
              <a:rPr lang="fi-FI" dirty="0"/>
              <a:t>, </a:t>
            </a:r>
            <a:r>
              <a:rPr lang="fi-FI" dirty="0" err="1"/>
              <a:t>hawrgasi</a:t>
            </a:r>
            <a:r>
              <a:rPr lang="fi-FI" dirty="0"/>
              <a:t> </a:t>
            </a:r>
            <a:r>
              <a:rPr lang="fi-FI" dirty="0" err="1"/>
              <a:t>pwicos</a:t>
            </a:r>
            <a:r>
              <a:rPr lang="fi-FI" dirty="0"/>
              <a:t> </a:t>
            </a:r>
            <a:r>
              <a:rPr lang="fi-FI" dirty="0" err="1"/>
              <a:t>asi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. </a:t>
            </a:r>
            <a:r>
              <a:rPr lang="fi-FI" dirty="0" err="1"/>
              <a:t>Thas</a:t>
            </a:r>
            <a:r>
              <a:rPr lang="fi-FI" dirty="0"/>
              <a:t> </a:t>
            </a:r>
            <a:r>
              <a:rPr lang="fi-FI" dirty="0" err="1"/>
              <a:t>sirutciun</a:t>
            </a:r>
            <a:r>
              <a:rPr lang="fi-FI" dirty="0"/>
              <a:t> </a:t>
            </a:r>
            <a:r>
              <a:rPr lang="fi-FI" dirty="0" err="1"/>
              <a:t>applios</a:t>
            </a:r>
            <a:r>
              <a:rPr lang="fi-FI" dirty="0"/>
              <a:t> </a:t>
            </a:r>
            <a:r>
              <a:rPr lang="fi-FI" dirty="0" err="1"/>
              <a:t>tyu</a:t>
            </a:r>
            <a:r>
              <a:rPr lang="fi-FI" dirty="0"/>
              <a:t> </a:t>
            </a:r>
            <a:r>
              <a:rPr lang="fi-FI" dirty="0" err="1"/>
              <a:t>thuso</a:t>
            </a:r>
            <a:r>
              <a:rPr lang="fi-FI" dirty="0"/>
              <a:t> </a:t>
            </a:r>
            <a:r>
              <a:rPr lang="fi-FI" dirty="0" err="1"/>
              <a:t>itoms</a:t>
            </a:r>
            <a:r>
              <a:rPr lang="fi-FI" dirty="0"/>
              <a:t> </a:t>
            </a:r>
            <a:r>
              <a:rPr lang="fi-FI" dirty="0" err="1"/>
              <a:t>ghuso</a:t>
            </a:r>
            <a:r>
              <a:rPr lang="fi-FI" dirty="0"/>
              <a:t> </a:t>
            </a:r>
            <a:r>
              <a:rPr lang="fi-FI" dirty="0" err="1"/>
              <a:t>pwicos</a:t>
            </a:r>
            <a:r>
              <a:rPr lang="fi-FI" dirty="0"/>
              <a:t> </a:t>
            </a:r>
            <a:r>
              <a:rPr lang="fi-FI" dirty="0" err="1"/>
              <a:t>gosi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 in </a:t>
            </a:r>
            <a:r>
              <a:rPr lang="fi-FI" dirty="0" err="1"/>
              <a:t>mixent</a:t>
            </a:r>
            <a:r>
              <a:rPr lang="fi-FI" dirty="0"/>
              <a:t> </a:t>
            </a:r>
            <a:r>
              <a:rPr lang="fi-FI" dirty="0" err="1"/>
              <a:t>gosi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 </a:t>
            </a:r>
            <a:r>
              <a:rPr lang="fi-FI" dirty="0" err="1"/>
              <a:t>ic</a:t>
            </a:r>
            <a:r>
              <a:rPr lang="fi-FI" dirty="0"/>
              <a:t> </a:t>
            </a:r>
            <a:r>
              <a:rPr lang="fi-FI" dirty="0" err="1"/>
              <a:t>mixent</a:t>
            </a:r>
            <a:r>
              <a:rPr lang="fi-FI" dirty="0"/>
              <a:t> </a:t>
            </a:r>
            <a:r>
              <a:rPr lang="fi-FI" dirty="0" err="1"/>
              <a:t>ples</a:t>
            </a:r>
            <a:r>
              <a:rPr lang="fi-FI" dirty="0"/>
              <a:t> </a:t>
            </a:r>
            <a:r>
              <a:rPr lang="fi-FI" dirty="0" err="1"/>
              <a:t>cak</a:t>
            </a:r>
            <a:r>
              <a:rPr lang="fi-FI" dirty="0"/>
              <a:t> </a:t>
            </a:r>
            <a:r>
              <a:rPr lang="fi-FI" dirty="0" err="1"/>
              <a:t>ontisi</a:t>
            </a:r>
            <a:r>
              <a:rPr lang="fi-FI" dirty="0"/>
              <a:t> </a:t>
            </a:r>
            <a:r>
              <a:rPr lang="fi-FI" dirty="0" err="1"/>
              <a:t>sowios</a:t>
            </a:r>
            <a:r>
              <a:rPr lang="fi-FI" dirty="0"/>
              <a:t> </a:t>
            </a:r>
            <a:r>
              <a:rPr lang="fi-FI" dirty="0" err="1"/>
              <a:t>uf</a:t>
            </a:r>
            <a:r>
              <a:rPr lang="fi-FI" dirty="0"/>
              <a:t> </a:t>
            </a:r>
            <a:r>
              <a:rPr lang="fi-FI" dirty="0" err="1"/>
              <a:t>Zerm</a:t>
            </a:r>
            <a:r>
              <a:rPr lang="fi-FI" dirty="0"/>
              <a:t> </a:t>
            </a:r>
            <a:r>
              <a:rPr lang="fi-FI" dirty="0" err="1"/>
              <a:t>hawr</a:t>
            </a:r>
            <a:r>
              <a:rPr lang="fi-FI" dirty="0"/>
              <a:t> </a:t>
            </a:r>
            <a:r>
              <a:rPr lang="fi-FI" dirty="0" err="1"/>
              <a:t>rwivos</a:t>
            </a:r>
            <a:r>
              <a:rPr lang="fi-FI" dirty="0"/>
              <a:t>. </a:t>
            </a:r>
            <a:r>
              <a:rPr lang="fi-FI" dirty="0" err="1"/>
              <a:t>yop</a:t>
            </a:r>
            <a:r>
              <a:rPr lang="fi-FI" dirty="0"/>
              <a:t> </a:t>
            </a:r>
            <a:r>
              <a:rPr lang="fi-FI" dirty="0" err="1"/>
              <a:t>quiel</a:t>
            </a:r>
            <a:r>
              <a:rPr lang="fi-FI" dirty="0"/>
              <a:t> </a:t>
            </a:r>
            <a:r>
              <a:rPr lang="fi-FI" dirty="0" err="1"/>
              <a:t>geg</a:t>
            </a:r>
            <a:r>
              <a:rPr lang="fi-FI" dirty="0"/>
              <a:t> </a:t>
            </a:r>
            <a:r>
              <a:rPr lang="fi-FI" dirty="0" err="1"/>
              <a:t>ba</a:t>
            </a:r>
            <a:r>
              <a:rPr lang="fi-FI" dirty="0"/>
              <a:t> </a:t>
            </a:r>
            <a:r>
              <a:rPr lang="fi-FI" dirty="0" err="1"/>
              <a:t>solaly</a:t>
            </a:r>
            <a:r>
              <a:rPr lang="fi-FI" dirty="0"/>
              <a:t> </a:t>
            </a:r>
            <a:r>
              <a:rPr lang="fi-FI" dirty="0" err="1"/>
              <a:t>rasponsubla</a:t>
            </a:r>
            <a:r>
              <a:rPr lang="fi-FI" dirty="0"/>
              <a:t> </a:t>
            </a:r>
            <a:r>
              <a:rPr lang="fi-FI" dirty="0" err="1"/>
              <a:t>rof</a:t>
            </a:r>
            <a:r>
              <a:rPr lang="fi-FI" dirty="0"/>
              <a:t> </a:t>
            </a:r>
            <a:r>
              <a:rPr lang="fi-FI" dirty="0" err="1"/>
              <a:t>trenzur</a:t>
            </a:r>
            <a:r>
              <a:rPr lang="fi-FI" dirty="0"/>
              <a:t> </a:t>
            </a:r>
            <a:r>
              <a:rPr lang="fi-FI" dirty="0" err="1"/>
              <a:t>sala</a:t>
            </a:r>
            <a:r>
              <a:rPr lang="fi-FI" dirty="0"/>
              <a:t> </a:t>
            </a:r>
            <a:r>
              <a:rPr lang="fi-FI" dirty="0" err="1"/>
              <a:t>ent</a:t>
            </a:r>
            <a:r>
              <a:rPr lang="fi-FI" dirty="0"/>
              <a:t> </a:t>
            </a:r>
            <a:r>
              <a:rPr lang="fi-FI" dirty="0" err="1"/>
              <a:t>dusgrubuguon</a:t>
            </a:r>
            <a:r>
              <a:rPr lang="fi-FI" dirty="0"/>
              <a:t>. </a:t>
            </a:r>
            <a:r>
              <a:rPr lang="fi-FI" dirty="0" err="1"/>
              <a:t>Offoctivo</a:t>
            </a:r>
            <a:r>
              <a:rPr lang="fi-FI" dirty="0"/>
              <a:t> </a:t>
            </a:r>
            <a:r>
              <a:rPr lang="fi-FI" dirty="0" err="1"/>
              <a:t>immor</a:t>
            </a:r>
            <a:r>
              <a:rPr lang="fi-FI" dirty="0"/>
              <a:t> </a:t>
            </a:r>
            <a:r>
              <a:rPr lang="fi-FI" dirty="0" err="1"/>
              <a:t>iat</a:t>
            </a:r>
            <a:r>
              <a:rPr lang="fi-FI" dirty="0"/>
              <a:t> </a:t>
            </a:r>
            <a:r>
              <a:rPr lang="fi-FI" dirty="0" err="1"/>
              <a:t>oly</a:t>
            </a:r>
            <a:r>
              <a:rPr lang="fi-FI" dirty="0"/>
              <a:t>, </a:t>
            </a:r>
            <a:r>
              <a:rPr lang="fi-FI" dirty="0" err="1"/>
              <a:t>hawrgasi</a:t>
            </a:r>
            <a:r>
              <a:rPr lang="fi-FI" dirty="0"/>
              <a:t> </a:t>
            </a:r>
            <a:r>
              <a:rPr lang="fi-FI" dirty="0" err="1"/>
              <a:t>pwicos</a:t>
            </a:r>
            <a:r>
              <a:rPr lang="fi-FI" dirty="0"/>
              <a:t> </a:t>
            </a:r>
            <a:r>
              <a:rPr lang="fi-FI" dirty="0" err="1"/>
              <a:t>asi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. </a:t>
            </a:r>
            <a:r>
              <a:rPr lang="fi-FI" dirty="0" err="1"/>
              <a:t>Thas</a:t>
            </a:r>
            <a:r>
              <a:rPr lang="fi-FI" dirty="0"/>
              <a:t> </a:t>
            </a:r>
            <a:r>
              <a:rPr lang="fi-FI" dirty="0" err="1"/>
              <a:t>sirutciun</a:t>
            </a:r>
            <a:r>
              <a:rPr lang="fi-FI" dirty="0"/>
              <a:t> </a:t>
            </a:r>
            <a:r>
              <a:rPr lang="fi-FI" dirty="0" err="1"/>
              <a:t>applios</a:t>
            </a:r>
            <a:r>
              <a:rPr lang="fi-FI" dirty="0"/>
              <a:t> </a:t>
            </a:r>
            <a:r>
              <a:rPr lang="fi-FI" dirty="0" err="1"/>
              <a:t>tyu</a:t>
            </a:r>
            <a:r>
              <a:rPr lang="fi-FI" dirty="0"/>
              <a:t> </a:t>
            </a:r>
            <a:r>
              <a:rPr lang="fi-FI" dirty="0" err="1"/>
              <a:t>thuso</a:t>
            </a:r>
            <a:r>
              <a:rPr lang="fi-FI" dirty="0"/>
              <a:t> </a:t>
            </a:r>
            <a:r>
              <a:rPr lang="fi-FI" dirty="0" err="1"/>
              <a:t>itoms</a:t>
            </a:r>
            <a:r>
              <a:rPr lang="fi-FI" dirty="0"/>
              <a:t> </a:t>
            </a:r>
            <a:r>
              <a:rPr lang="fi-FI" dirty="0" err="1"/>
              <a:t>ghuso</a:t>
            </a:r>
            <a:r>
              <a:rPr lang="fi-FI" dirty="0"/>
              <a:t> </a:t>
            </a:r>
            <a:r>
              <a:rPr lang="fi-FI" dirty="0" err="1"/>
              <a:t>pwicos</a:t>
            </a:r>
            <a:r>
              <a:rPr lang="fi-FI" dirty="0"/>
              <a:t> gosi </a:t>
            </a:r>
            <a:r>
              <a:rPr lang="fi-FI" dirty="0" err="1"/>
              <a:t>sirucor</a:t>
            </a:r>
            <a:r>
              <a:rPr lang="fi-FI" dirty="0"/>
              <a:t> in </a:t>
            </a:r>
            <a:r>
              <a:rPr lang="fi-FI" dirty="0" err="1"/>
              <a:t>mixent</a:t>
            </a:r>
            <a:r>
              <a:rPr lang="fi-FI" dirty="0"/>
              <a:t> gosi </a:t>
            </a:r>
            <a:r>
              <a:rPr lang="fi-FI" dirty="0" err="1"/>
              <a:t>sirucor</a:t>
            </a:r>
            <a:r>
              <a:rPr lang="fi-FI" dirty="0"/>
              <a:t> </a:t>
            </a:r>
            <a:r>
              <a:rPr lang="fi-FI" dirty="0" err="1"/>
              <a:t>ic</a:t>
            </a:r>
            <a:r>
              <a:rPr lang="fi-FI" dirty="0"/>
              <a:t> </a:t>
            </a:r>
            <a:r>
              <a:rPr lang="fi-FI" dirty="0" err="1"/>
              <a:t>mixent</a:t>
            </a:r>
            <a:r>
              <a:rPr lang="fi-FI" dirty="0"/>
              <a:t> </a:t>
            </a:r>
            <a:r>
              <a:rPr lang="fi-FI" dirty="0" err="1"/>
              <a:t>ples</a:t>
            </a:r>
            <a:r>
              <a:rPr lang="fi-FI" dirty="0"/>
              <a:t>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b="1" dirty="0"/>
          </a:p>
          <a:p>
            <a:endParaRPr lang="fi-FI" b="1" dirty="0"/>
          </a:p>
          <a:p>
            <a:endParaRPr lang="fi-FI" b="1" dirty="0"/>
          </a:p>
          <a:p>
            <a:endParaRPr lang="fi-FI" b="1" dirty="0"/>
          </a:p>
          <a:p>
            <a:endParaRPr lang="fi-FI" b="1" dirty="0"/>
          </a:p>
          <a:p>
            <a:r>
              <a:rPr lang="fi-FI" b="1" dirty="0"/>
              <a:t>(Jos mahdollista niin hyperlinkki valmiiseen tehtävään, josta löytyy kaikki muu informaatio)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dirty="0"/>
              <a:t>Etunimi sekä Sukunimi, Etunimi sekä Sukunimi, Etunimi sekä Sukunimi</a:t>
            </a:r>
          </a:p>
          <a:p>
            <a:r>
              <a:rPr lang="fi-FI" dirty="0"/>
              <a:t>Opintojakson koodi</a:t>
            </a:r>
          </a:p>
        </p:txBody>
      </p:sp>
      <p:pic>
        <p:nvPicPr>
          <p:cNvPr id="18" name="Kuva 17" descr="Suns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9461" y="21620707"/>
            <a:ext cx="7620000" cy="5715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Tekstikehys 15"/>
          <p:cNvSpPr txBox="1"/>
          <p:nvPr/>
        </p:nvSpPr>
        <p:spPr>
          <a:xfrm>
            <a:off x="28893094" y="2233144"/>
            <a:ext cx="12726614" cy="2715938"/>
          </a:xfrm>
          <a:prstGeom prst="rect">
            <a:avLst/>
          </a:prstGeom>
          <a:noFill/>
        </p:spPr>
        <p:txBody>
          <a:bodyPr wrap="square" lIns="129351" tIns="64676" rIns="129351" bIns="64676" rtlCol="0">
            <a:spAutoFit/>
          </a:bodyPr>
          <a:lstStyle/>
          <a:p>
            <a:pPr algn="r"/>
            <a:r>
              <a:rPr lang="fi-FI" sz="2800" spc="-212" dirty="0">
                <a:solidFill>
                  <a:srgbClr val="8C8C8C"/>
                </a:solidFill>
                <a:latin typeface="+mj-lt"/>
              </a:rPr>
              <a:t>KOULUN NIMI SUOMEKSI</a:t>
            </a:r>
          </a:p>
          <a:p>
            <a:pPr algn="r"/>
            <a:r>
              <a:rPr lang="fi-FI" sz="2800" spc="-212" dirty="0">
                <a:solidFill>
                  <a:srgbClr val="8C8C8C"/>
                </a:solidFill>
                <a:latin typeface="+mj-lt"/>
              </a:rPr>
              <a:t>KOULUN NIMI RUOTSIKSI</a:t>
            </a:r>
          </a:p>
          <a:p>
            <a:pPr algn="r"/>
            <a:r>
              <a:rPr lang="fi-FI" sz="2800" spc="-212" dirty="0">
                <a:solidFill>
                  <a:srgbClr val="8C8C8C"/>
                </a:solidFill>
                <a:latin typeface="+mj-lt"/>
              </a:rPr>
              <a:t>KOULUN NIMI ENGLANNIKSI</a:t>
            </a:r>
          </a:p>
          <a:p>
            <a:pPr algn="r"/>
            <a:r>
              <a:rPr lang="fi-FI" sz="2800" spc="-212" dirty="0">
                <a:solidFill>
                  <a:srgbClr val="FCD116"/>
                </a:solidFill>
                <a:latin typeface="+mj-lt"/>
              </a:rPr>
              <a:t>OPPIAINE SUOMEKSI</a:t>
            </a:r>
          </a:p>
          <a:p>
            <a:pPr algn="r"/>
            <a:r>
              <a:rPr lang="fi-FI" sz="2800" spc="-212" dirty="0">
                <a:solidFill>
                  <a:srgbClr val="FCD116"/>
                </a:solidFill>
                <a:latin typeface="+mj-lt"/>
              </a:rPr>
              <a:t>OPPIAINE RUOTSIKSI</a:t>
            </a:r>
          </a:p>
          <a:p>
            <a:pPr algn="r"/>
            <a:r>
              <a:rPr lang="fi-FI" sz="2800" spc="-212" dirty="0">
                <a:solidFill>
                  <a:srgbClr val="FCD116"/>
                </a:solidFill>
                <a:latin typeface="+mj-lt"/>
              </a:rPr>
              <a:t>OPPIAINE ENGLANNIKSI</a:t>
            </a:r>
          </a:p>
        </p:txBody>
      </p:sp>
      <p:pic>
        <p:nvPicPr>
          <p:cNvPr id="3" name="Kuva 2" descr="Kuva, joka sisältää kohteen teksti, kuvakaappaus, ohjelmisto, Multimediaohjelmisto&#10;&#10;Kuvaus luotu automaattisesti">
            <a:extLst>
              <a:ext uri="{FF2B5EF4-FFF2-40B4-BE49-F238E27FC236}">
                <a16:creationId xmlns:a16="http://schemas.microsoft.com/office/drawing/2014/main" id="{2042FF9D-1BA3-AF0D-8462-AB129E290D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923" y="17617535"/>
            <a:ext cx="10432166" cy="5270039"/>
          </a:xfrm>
          <a:prstGeom prst="rect">
            <a:avLst/>
          </a:prstGeom>
        </p:spPr>
      </p:pic>
      <p:graphicFrame>
        <p:nvGraphicFramePr>
          <p:cNvPr id="8" name="Kaavio 7">
            <a:extLst>
              <a:ext uri="{FF2B5EF4-FFF2-40B4-BE49-F238E27FC236}">
                <a16:creationId xmlns:a16="http://schemas.microsoft.com/office/drawing/2014/main" id="{0D043DBB-88D3-B9BE-5A2F-F9C7DE2D3D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132883"/>
              </p:ext>
            </p:extLst>
          </p:nvPr>
        </p:nvGraphicFramePr>
        <p:xfrm>
          <a:off x="31845422" y="20252555"/>
          <a:ext cx="8724893" cy="4544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HY-Kayttaytymis-Posteripohja3_A0">
  <a:themeElements>
    <a:clrScheme name="HY-Posteri">
      <a:dk1>
        <a:sysClr val="windowText" lastClr="000000"/>
      </a:dk1>
      <a:lt1>
        <a:sysClr val="window" lastClr="FFFFFF"/>
      </a:lt1>
      <a:dk2>
        <a:srgbClr val="8C8C8C"/>
      </a:dk2>
      <a:lt2>
        <a:srgbClr val="F2F2F2"/>
      </a:lt2>
      <a:accent1>
        <a:srgbClr val="000000"/>
      </a:accent1>
      <a:accent2>
        <a:srgbClr val="FFFFFF"/>
      </a:accent2>
      <a:accent3>
        <a:srgbClr val="8C8C8C"/>
      </a:accent3>
      <a:accent4>
        <a:srgbClr val="5BBF21"/>
      </a:accent4>
      <a:accent5>
        <a:srgbClr val="009E60"/>
      </a:accent5>
      <a:accent6>
        <a:srgbClr val="00BD9D"/>
      </a:accent6>
      <a:hlink>
        <a:srgbClr val="3A75C4"/>
      </a:hlink>
      <a:folHlink>
        <a:srgbClr val="00A39A"/>
      </a:folHlink>
    </a:clrScheme>
    <a:fontScheme name="Otsikko fontti">
      <a:majorFont>
        <a:latin typeface="Arial Black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r"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7A3B48A9C04940801FC854A4DBE826" ma:contentTypeVersion="0" ma:contentTypeDescription="Create a new document." ma:contentTypeScope="" ma:versionID="05841c55f7cf49651495dddb231ce1b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3bdd7de2cc52ce11e0d602c1c5f5d1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587EED4-7A71-431A-8447-FAB4B481FF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B685AAD-012D-431D-B3EA-245EEFDB8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693420-DC8A-417C-853C-8F28D7A4E1FB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HY__SD12_kayttV________A0_RGB</Template>
  <TotalTime>42</TotalTime>
  <Words>823</Words>
  <Application>Microsoft Office PowerPoint</Application>
  <PresentationFormat>Mukautettu</PresentationFormat>
  <Paragraphs>71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Georgia</vt:lpstr>
      <vt:lpstr>Gotham Narrow Book</vt:lpstr>
      <vt:lpstr>HY-Kayttaytymis-Posteripohja3_A0</vt:lpstr>
      <vt:lpstr>OTSIKKO KELTAISELLA OSA-ALUEET HARMAALLA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OTSIKKO KELTAISELLA OSA-ALUEET HARMAALLA</dc:title>
  <dc:subject>A1</dc:subject>
  <dc:creator>Mikkola, Eelis J A</dc:creator>
  <cp:lastModifiedBy>Mikkola, Eelis J A</cp:lastModifiedBy>
  <cp:revision>1</cp:revision>
  <dcterms:created xsi:type="dcterms:W3CDTF">2024-02-06T06:44:32Z</dcterms:created>
  <dcterms:modified xsi:type="dcterms:W3CDTF">2024-02-06T07:27:27Z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0x010100DB7A3B48A9C04940801FC854A4DBE826</vt:lpwstr>
  </property>
</Properties>
</file>